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418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073498-6EC0-AB09-EC72-1BE934931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3DE31BE-FFF0-D067-CAAC-9CD7A4310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675445-2D1F-551B-6FEB-D50336BF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BC06-D298-43F1-9C20-08F5825CBABA}" type="datetimeFigureOut">
              <a:rPr lang="fr-BE" smtClean="0"/>
              <a:t>22-09-22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F6F0E0-B1F6-8CCB-8491-7A8EA3E6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BD013-8B8B-F5FE-5209-343A05359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4AA9-4C90-4A77-BC03-A3FD93E16A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5545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E2B41A-0B18-9D7F-EEEC-BD924AEC4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C49B0E-092C-D108-29C5-7C99B6D45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1C55DF-5CA1-5081-757B-EB739B1FF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BC06-D298-43F1-9C20-08F5825CBABA}" type="datetimeFigureOut">
              <a:rPr lang="fr-BE" smtClean="0"/>
              <a:t>22-09-22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923A43-E5F5-2EC6-6122-E2FEDC10D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02B6EE-FD87-DEA1-A0B0-2824318D1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4AA9-4C90-4A77-BC03-A3FD93E16A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9613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1C20BF8-12EF-133C-EA08-6602173B30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EA5E0E7-9EBE-604E-BEFB-C6C3C76DF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26B3B4-2422-E924-D02C-3D7FBE476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BC06-D298-43F1-9C20-08F5825CBABA}" type="datetimeFigureOut">
              <a:rPr lang="fr-BE" smtClean="0"/>
              <a:t>22-09-22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694CEA-4EE1-8160-E7BC-DC788B3C9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80683D-2820-D7A7-4614-922665EA8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4AA9-4C90-4A77-BC03-A3FD93E16A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5940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B292A5-4DA3-0B3D-36BF-063690362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A847DB-78FB-BB78-E5A1-0CD7FD4B0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D4056E-3251-AE23-4C47-DBC6AFC8F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BC06-D298-43F1-9C20-08F5825CBABA}" type="datetimeFigureOut">
              <a:rPr lang="fr-BE" smtClean="0"/>
              <a:t>22-09-22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EBE3E2-E348-E7AD-AF7E-F476E47F1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8528D1-1A82-4855-BF99-A6F8C499C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4AA9-4C90-4A77-BC03-A3FD93E16A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5282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57D8B-4E79-3898-E576-DA609801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2246FE-B3BC-FCA2-E2F9-5FBD09BC7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4C156F-07AA-A674-A965-26328061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BC06-D298-43F1-9C20-08F5825CBABA}" type="datetimeFigureOut">
              <a:rPr lang="fr-BE" smtClean="0"/>
              <a:t>22-09-22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3A2703-66A1-EE99-3B00-22EF7EE56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41FCCE-825D-A3F1-A6F9-CB0F9EF3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4AA9-4C90-4A77-BC03-A3FD93E16A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002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BB8228-794B-E42B-CF71-053C849E9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6266A3-42A8-87D4-0DA6-D644952E0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FC6099-091C-C961-6FCA-84908E29B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B688D7-B7B8-7642-6A60-4912182E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BC06-D298-43F1-9C20-08F5825CBABA}" type="datetimeFigureOut">
              <a:rPr lang="fr-BE" smtClean="0"/>
              <a:t>22-09-22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329BAC-8D03-E476-9ECA-18916B066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12112E-84FB-617A-E154-6D2AC8F96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4AA9-4C90-4A77-BC03-A3FD93E16A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3514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AB3AF2-2A2E-D265-AF1E-719054A78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ADA783-F2D0-D3FF-4B07-139264C6B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EF83B5-5332-C797-57CA-36A9C3D3E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10E8F2D-1CA1-1AFA-5287-D6C934C4C1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A0036C0-15B3-870C-E14B-A0F642CCC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58DE664-428F-E1E6-CF9C-6F966F4D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BC06-D298-43F1-9C20-08F5825CBABA}" type="datetimeFigureOut">
              <a:rPr lang="fr-BE" smtClean="0"/>
              <a:t>22-09-22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4AFD0FC-8CAB-4BC1-DA2E-B6A7F00F8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D3E6EA3-94CA-0BC5-DD45-FA046864A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4AA9-4C90-4A77-BC03-A3FD93E16A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607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1CF017-408A-E3BA-A549-5A94DEC99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087150F-DF27-1132-1FD7-BC4BBB25F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BC06-D298-43F1-9C20-08F5825CBABA}" type="datetimeFigureOut">
              <a:rPr lang="fr-BE" smtClean="0"/>
              <a:t>22-09-22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3D0EF7-E1D5-CC52-9B58-52BC1FF7B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29A67C6-88DD-4A5F-AF29-7F516D6B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4AA9-4C90-4A77-BC03-A3FD93E16A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783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38B1BA6-48FB-E4DA-3B49-5B2420E3A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BC06-D298-43F1-9C20-08F5825CBABA}" type="datetimeFigureOut">
              <a:rPr lang="fr-BE" smtClean="0"/>
              <a:t>22-09-22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0417B8D-9D24-BD2D-3A16-DD1027369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E50025-2296-5D75-6CB4-6B9B92FF0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4AA9-4C90-4A77-BC03-A3FD93E16A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98765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DA3409-25F9-5535-5B1D-006742A02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B64D6D-918F-9775-384A-ED14DDB82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F9539F-A1AC-39C1-FF80-1A93F745B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1B12EF-3599-1D65-9544-AD30F527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BC06-D298-43F1-9C20-08F5825CBABA}" type="datetimeFigureOut">
              <a:rPr lang="fr-BE" smtClean="0"/>
              <a:t>22-09-22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17B7B86-F191-C0E3-E8C2-197AE4A47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171AC5-7792-32B6-4259-DBA99EF3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4AA9-4C90-4A77-BC03-A3FD93E16A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4571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3AE090-13D5-80BE-F82A-DFF69E923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82AB6D-0B16-76E9-CFE8-78AB6A033C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CC399C-D9D9-5A55-CC4A-0423CC098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DECC5E-4750-E87E-3AB0-21668FEF6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BC06-D298-43F1-9C20-08F5825CBABA}" type="datetimeFigureOut">
              <a:rPr lang="fr-BE" smtClean="0"/>
              <a:t>22-09-22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F3C50A-DD89-0E1D-797D-A5E60E42D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1FC318-B23A-E38C-C041-4FEB029CB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4AA9-4C90-4A77-BC03-A3FD93E16A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751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AAAD1D7-9F99-4F7F-D47A-99F02777B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42F08A-69A5-B44B-847D-F5E5D8DBE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160008-97CD-78F9-F5CC-CCC0A377B1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6BC06-D298-43F1-9C20-08F5825CBABA}" type="datetimeFigureOut">
              <a:rPr lang="fr-BE" smtClean="0"/>
              <a:t>22-09-22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408636-11E8-F4FC-0B46-5025456CEC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DE57F3-20AA-991E-8011-557DAAEDC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F4AA9-4C90-4A77-BC03-A3FD93E16A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053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042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94ACAD-78E6-3F51-A38D-442557918A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6" b="6629"/>
          <a:stretch/>
        </p:blipFill>
        <p:spPr bwMode="auto">
          <a:xfrm>
            <a:off x="0" y="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B2FEED5-E658-1900-33DB-2F4DEBE395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4" b="2442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Rectangle 1044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Frame 1046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3B9A66A-5EF5-F6D0-93B9-578E53AE0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5528" y="4201466"/>
            <a:ext cx="2700944" cy="659993"/>
          </a:xfrm>
          <a:noFill/>
        </p:spPr>
        <p:txBody>
          <a:bodyPr>
            <a:normAutofit/>
          </a:bodyPr>
          <a:lstStyle/>
          <a:p>
            <a:r>
              <a:rPr lang="fr-BE" sz="1600">
                <a:solidFill>
                  <a:srgbClr val="080808"/>
                </a:solidFill>
              </a:rPr>
              <a:t>Ce qui nous pousse à servir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EB4B9CF-B058-8D02-28BF-74C6EBE67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8" y="2761554"/>
            <a:ext cx="3618284" cy="1345720"/>
          </a:xfrm>
          <a:noFill/>
        </p:spPr>
        <p:txBody>
          <a:bodyPr anchor="ctr">
            <a:normAutofit/>
          </a:bodyPr>
          <a:lstStyle/>
          <a:p>
            <a:r>
              <a:rPr lang="fr-BE" sz="2800">
                <a:solidFill>
                  <a:srgbClr val="080808"/>
                </a:solidFill>
              </a:rPr>
              <a:t>Célébration de rentrée</a:t>
            </a:r>
            <a:br>
              <a:rPr lang="fr-BE" sz="2800">
                <a:solidFill>
                  <a:srgbClr val="080808"/>
                </a:solidFill>
              </a:rPr>
            </a:br>
            <a:r>
              <a:rPr lang="fr-BE" sz="2800" b="0" i="0" u="none" strike="noStrike">
                <a:solidFill>
                  <a:srgbClr val="080808"/>
                </a:solidFill>
                <a:effectLst/>
                <a:latin typeface="Arial Narrow" panose="020B0606020202030204" pitchFamily="34" charset="0"/>
              </a:rPr>
              <a:t>Ecole Notre-Dame de Beauraing </a:t>
            </a:r>
            <a:endParaRPr lang="fr-BE" sz="2800">
              <a:solidFill>
                <a:srgbClr val="080808"/>
              </a:solidFill>
            </a:endParaRPr>
          </a:p>
        </p:txBody>
      </p:sp>
      <p:pic>
        <p:nvPicPr>
          <p:cNvPr id="1030" name="Picture 6" descr="La Réflexion Lasallienne n°8 intitulée : L'ADN LASALLIEN – Frères des  Ecoles Chrétiennes – Proche Orient">
            <a:extLst>
              <a:ext uri="{FF2B5EF4-FFF2-40B4-BE49-F238E27FC236}">
                <a16:creationId xmlns:a16="http://schemas.microsoft.com/office/drawing/2014/main" id="{C252DAB3-6152-2FDF-D525-8EFD180DC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043" y="6149686"/>
            <a:ext cx="1293668" cy="62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06B18F1-2328-370F-9E63-B014C2E9E7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" b="11940"/>
          <a:stretch/>
        </p:blipFill>
        <p:spPr>
          <a:xfrm>
            <a:off x="0" y="5760634"/>
            <a:ext cx="1822150" cy="96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90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3B5F8FB9-93B9-4832-A062-85E1B6A5A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CCCC9CCD-F547-54B5-8642-FA90DF9863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6" b="20563"/>
          <a:stretch/>
        </p:blipFill>
        <p:spPr bwMode="auto">
          <a:xfrm>
            <a:off x="1669474" y="10"/>
            <a:ext cx="10522527" cy="6857990"/>
          </a:xfrm>
          <a:custGeom>
            <a:avLst/>
            <a:gdLst/>
            <a:ahLst/>
            <a:cxnLst/>
            <a:rect l="l" t="t" r="r" b="b"/>
            <a:pathLst>
              <a:path w="10522527" h="6858000">
                <a:moveTo>
                  <a:pt x="2882142" y="0"/>
                </a:moveTo>
                <a:lnTo>
                  <a:pt x="10522527" y="0"/>
                </a:lnTo>
                <a:lnTo>
                  <a:pt x="10522527" y="6858000"/>
                </a:lnTo>
                <a:lnTo>
                  <a:pt x="80697" y="6858000"/>
                </a:lnTo>
                <a:lnTo>
                  <a:pt x="37339" y="6516785"/>
                </a:lnTo>
                <a:cubicBezTo>
                  <a:pt x="12648" y="6273664"/>
                  <a:pt x="0" y="6026982"/>
                  <a:pt x="0" y="5777347"/>
                </a:cubicBezTo>
                <a:cubicBezTo>
                  <a:pt x="0" y="3530630"/>
                  <a:pt x="1024495" y="1523197"/>
                  <a:pt x="2631803" y="19672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Arc 10248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51" name="Oval 10250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28AF16A-2F79-B55D-D6B1-EC7F1BAB4E10}"/>
              </a:ext>
            </a:extLst>
          </p:cNvPr>
          <p:cNvSpPr txBox="1"/>
          <p:nvPr/>
        </p:nvSpPr>
        <p:spPr>
          <a:xfrm>
            <a:off x="-1" y="192657"/>
            <a:ext cx="3899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Ouvrez vos mains, tendez vos mains!</a:t>
            </a:r>
          </a:p>
          <a:p>
            <a:r>
              <a:rPr lang="fr-BE" dirty="0"/>
              <a:t>Prenez vos mains, chantez!</a:t>
            </a:r>
          </a:p>
          <a:p>
            <a:r>
              <a:rPr lang="fr-BE" dirty="0"/>
              <a:t>Ouvrez vos mains, tendez vos mains!</a:t>
            </a:r>
          </a:p>
          <a:p>
            <a:r>
              <a:rPr lang="fr-BE" dirty="0"/>
              <a:t>Prenez vos mains, priez!</a:t>
            </a:r>
          </a:p>
        </p:txBody>
      </p:sp>
    </p:spTree>
    <p:extLst>
      <p:ext uri="{BB962C8B-B14F-4D97-AF65-F5344CB8AC3E}">
        <p14:creationId xmlns:p14="http://schemas.microsoft.com/office/powerpoint/2010/main" val="375276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F1E78DA-FCB7-30C6-47F0-AEF22C9EEB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22" r="-3" b="-3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C372514-069F-D279-15D6-BAEDBC2CEE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58" b="2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435A7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7C61A2C-9833-88FD-ED48-B6C33715CF71}"/>
              </a:ext>
            </a:extLst>
          </p:cNvPr>
          <p:cNvSpPr txBox="1"/>
          <p:nvPr/>
        </p:nvSpPr>
        <p:spPr>
          <a:xfrm>
            <a:off x="0" y="4682664"/>
            <a:ext cx="4782977" cy="1097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5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Souvent</a:t>
            </a:r>
            <a:r>
              <a:rPr kumimoji="0" lang="en-US" sz="1800" b="0" i="0" u="none" strike="noStrike" kern="1200" cap="none" spc="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il ne </a:t>
            </a:r>
            <a:r>
              <a:rPr kumimoji="0" lang="en-US" sz="1800" b="0" i="0" u="none" strike="noStrike" kern="1200" cap="none" spc="5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reste</a:t>
            </a:r>
            <a:r>
              <a:rPr kumimoji="0" lang="en-US" sz="1800" b="0" i="0" u="none" strike="noStrike" kern="1200" cap="none" spc="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5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rien</a:t>
            </a:r>
            <a:r>
              <a:rPr kumimoji="0" lang="en-US" sz="1800" b="0" i="0" u="none" strike="noStrike" kern="1200" cap="none" spc="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des services </a:t>
            </a:r>
            <a:r>
              <a:rPr kumimoji="0" lang="en-US" sz="1800" b="0" i="0" u="none" strike="noStrike" kern="1200" cap="none" spc="5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qu'on</a:t>
            </a:r>
            <a:r>
              <a:rPr kumimoji="0" lang="en-US" sz="1800" b="0" i="0" u="none" strike="noStrike" kern="1200" cap="none" spc="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a </a:t>
            </a:r>
            <a:r>
              <a:rPr kumimoji="0" lang="en-US" sz="1800" b="0" i="0" u="none" strike="noStrike" kern="1200" cap="none" spc="5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reçus</a:t>
            </a:r>
            <a:r>
              <a:rPr kumimoji="0" lang="en-US" sz="1800" b="0" i="0" u="none" strike="noStrike" kern="1200" cap="none" spc="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, il </a:t>
            </a:r>
            <a:r>
              <a:rPr kumimoji="0" lang="en-US" sz="1800" b="0" i="0" u="none" strike="noStrike" kern="1200" cap="none" spc="5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reste</a:t>
            </a:r>
            <a:r>
              <a:rPr kumimoji="0" lang="en-US" sz="1800" b="0" i="0" u="none" strike="noStrike" kern="1200" cap="none" spc="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5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toujours</a:t>
            </a:r>
            <a:r>
              <a:rPr kumimoji="0" lang="en-US" sz="1800" b="0" i="0" u="none" strike="noStrike" kern="1200" cap="none" spc="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5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quelque</a:t>
            </a:r>
            <a:r>
              <a:rPr kumimoji="0" lang="en-US" sz="1800" b="0" i="0" u="none" strike="noStrike" kern="1200" cap="none" spc="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chose de </a:t>
            </a:r>
            <a:r>
              <a:rPr kumimoji="0" lang="en-US" sz="1800" b="0" i="0" u="none" strike="noStrike" kern="1200" cap="none" spc="5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ceux</a:t>
            </a:r>
            <a:r>
              <a:rPr kumimoji="0" lang="en-US" sz="1800" b="0" i="0" u="none" strike="noStrike" kern="1200" cap="none" spc="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5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qu'on</a:t>
            </a:r>
            <a:r>
              <a:rPr kumimoji="0" lang="en-US" sz="1800" b="0" i="0" u="none" strike="noStrike" kern="1200" cap="none" spc="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a </a:t>
            </a:r>
            <a:r>
              <a:rPr kumimoji="0" lang="en-US" sz="1800" b="0" i="0" u="none" strike="noStrike" kern="1200" cap="none" spc="5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rendus</a:t>
            </a:r>
            <a:r>
              <a:rPr kumimoji="0" lang="en-US" sz="1800" b="0" i="0" u="none" strike="noStrike" kern="1200" cap="none" spc="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.</a:t>
            </a:r>
            <a:br>
              <a:rPr kumimoji="0" lang="en-US" sz="1200" b="0" i="0" u="none" strike="noStrike" kern="1200" cap="none" spc="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</a:br>
            <a:endParaRPr kumimoji="0" lang="en-US" sz="1200" b="0" i="0" u="none" strike="noStrike" kern="1200" cap="none" spc="5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154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5" name="Rectangle 2064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osedi | Mutualité Libérale">
            <a:extLst>
              <a:ext uri="{FF2B5EF4-FFF2-40B4-BE49-F238E27FC236}">
                <a16:creationId xmlns:a16="http://schemas.microsoft.com/office/drawing/2014/main" id="{7A11ED13-D9A0-03D1-BFD3-3F6333706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9" r="2702" b="-1"/>
          <a:stretch/>
        </p:blipFill>
        <p:spPr bwMode="auto">
          <a:xfrm>
            <a:off x="0" y="0"/>
            <a:ext cx="84502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737549F-42C3-C596-2848-E973DB13881B}"/>
              </a:ext>
            </a:extLst>
          </p:cNvPr>
          <p:cNvSpPr txBox="1"/>
          <p:nvPr/>
        </p:nvSpPr>
        <p:spPr>
          <a:xfrm>
            <a:off x="820947" y="284672"/>
            <a:ext cx="5769633" cy="17339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Donne-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moi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ta main, gamin et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toi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prends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la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sienne</a:t>
            </a:r>
            <a:b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</a:b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Et nous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ferons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une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ronde,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une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chaîne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Donne-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moi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ta main, gamin et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toi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prends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la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sienne</a:t>
            </a:r>
            <a:b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</a:b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Nous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tournerons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en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rond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les mains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pleines</a:t>
            </a:r>
            <a:b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</a:b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Donne-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moi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ta main</a:t>
            </a:r>
            <a:b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</a:b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Donne-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moi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ta main, gamin et</a:t>
            </a:r>
            <a:b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</a:b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Nous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tournerons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en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rond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les mains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pleines</a:t>
            </a:r>
            <a:endParaRPr kumimoji="0" lang="en-US" sz="16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R="0" lvl="0" algn="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400" dirty="0">
                <a:solidFill>
                  <a:srgbClr val="FFFFFF"/>
                </a:solidFill>
              </a:rPr>
              <a:t>(Claudio </a:t>
            </a:r>
            <a:r>
              <a:rPr lang="en-US" sz="1400" dirty="0" err="1">
                <a:solidFill>
                  <a:srgbClr val="FFFFFF"/>
                </a:solidFill>
              </a:rPr>
              <a:t>Capéo</a:t>
            </a:r>
            <a:r>
              <a:rPr lang="en-US" sz="1400" dirty="0">
                <a:solidFill>
                  <a:srgbClr val="FFFFFF"/>
                </a:solidFill>
              </a:rPr>
              <a:t>)</a:t>
            </a:r>
            <a:endParaRPr kumimoji="0" lang="en-US" sz="1400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10153C9-1AA3-8606-29A3-0870A0DD0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7" b="9313"/>
          <a:stretch/>
        </p:blipFill>
        <p:spPr bwMode="auto"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610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Une image contenant bâtiment, personne, extérieur, gens&#10;&#10;Description générée automatiquement">
            <a:extLst>
              <a:ext uri="{FF2B5EF4-FFF2-40B4-BE49-F238E27FC236}">
                <a16:creationId xmlns:a16="http://schemas.microsoft.com/office/drawing/2014/main" id="{7150A927-6DCC-683E-A5ED-B40F2C17DC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0" r="-1" b="28051"/>
          <a:stretch/>
        </p:blipFill>
        <p:spPr bwMode="auto"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Une image contenant personne, extérieur, groupe, gens&#10;&#10;Description générée automatiquement">
            <a:extLst>
              <a:ext uri="{FF2B5EF4-FFF2-40B4-BE49-F238E27FC236}">
                <a16:creationId xmlns:a16="http://schemas.microsoft.com/office/drawing/2014/main" id="{1A85EE57-A316-48AC-E96B-38CEB4839D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45" b="29445"/>
          <a:stretch/>
        </p:blipFill>
        <p:spPr bwMode="auto"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ne image contenant personne, ciel, extérieur, gens&#10;&#10;Description générée automatiquement">
            <a:extLst>
              <a:ext uri="{FF2B5EF4-FFF2-40B4-BE49-F238E27FC236}">
                <a16:creationId xmlns:a16="http://schemas.microsoft.com/office/drawing/2014/main" id="{FA8E3B88-76BD-9670-4DA9-13E4AB06F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6" r="-1" b="11371"/>
          <a:stretch/>
        </p:blipFill>
        <p:spPr bwMode="auto"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370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Une image contenant personne, groupe, gens&#10;&#10;Description générée automatiquement">
            <a:extLst>
              <a:ext uri="{FF2B5EF4-FFF2-40B4-BE49-F238E27FC236}">
                <a16:creationId xmlns:a16="http://schemas.microsoft.com/office/drawing/2014/main" id="{F7B9BAB9-D14A-173F-C3FF-7344E72EFC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96" r="-1" b="20285"/>
          <a:stretch/>
        </p:blipFill>
        <p:spPr bwMode="auto"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ne image contenant bâtiment, personne, extérieur, gens&#10;&#10;Description générée automatiquement">
            <a:extLst>
              <a:ext uri="{FF2B5EF4-FFF2-40B4-BE49-F238E27FC236}">
                <a16:creationId xmlns:a16="http://schemas.microsoft.com/office/drawing/2014/main" id="{D461036A-2DB0-7CA3-3AAD-9E3488C7DE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73" b="32017"/>
          <a:stretch/>
        </p:blipFill>
        <p:spPr bwMode="auto"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Qui est le bon samaritain de qui? - L'actualité de Béthanie">
            <a:extLst>
              <a:ext uri="{FF2B5EF4-FFF2-40B4-BE49-F238E27FC236}">
                <a16:creationId xmlns:a16="http://schemas.microsoft.com/office/drawing/2014/main" id="{B856996A-94C4-1AD2-463C-8B7585405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3" r="9791" b="-2"/>
          <a:stretch/>
        </p:blipFill>
        <p:spPr bwMode="auto"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8FBC41B-6C24-BCA2-E5BD-DF45F768E024}"/>
              </a:ext>
            </a:extLst>
          </p:cNvPr>
          <p:cNvSpPr txBox="1"/>
          <p:nvPr/>
        </p:nvSpPr>
        <p:spPr>
          <a:xfrm>
            <a:off x="232912" y="6211659"/>
            <a:ext cx="19754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800" b="0" i="0" u="none" strike="noStrike" kern="1200" cap="none" spc="5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Parabole</a:t>
            </a:r>
            <a:r>
              <a:rPr kumimoji="0" lang="en-US" sz="1800" b="0" i="0" u="none" strike="noStrike" kern="1200" cap="none" spc="5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du bon </a:t>
            </a:r>
          </a:p>
          <a:p>
            <a:pPr algn="ctr"/>
            <a:r>
              <a:rPr kumimoji="0" lang="en-US" sz="1800" b="0" i="0" u="none" strike="noStrike" kern="1200" cap="none" spc="5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Samaritain</a:t>
            </a:r>
            <a:r>
              <a:rPr kumimoji="0" lang="en-US" sz="1800" b="0" i="0" u="none" strike="noStrike" kern="1200" cap="none" spc="5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</a:t>
            </a:r>
            <a:endParaRPr lang="fr-BE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92813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6" name="Rectangle 5133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74A5CEDC-0C65-E5EA-9588-158D31A11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4" r="-1" b="33378"/>
          <a:stretch/>
        </p:blipFill>
        <p:spPr bwMode="auto"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5805EE1B-D552-1894-61EE-7EA74CA9D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7" b="44093"/>
          <a:stretch/>
        </p:blipFill>
        <p:spPr bwMode="auto">
          <a:xfrm>
            <a:off x="4182010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3C797906-FB93-F7D3-9D60-0344FFA893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1" r="-1" b="10727"/>
          <a:stretch/>
        </p:blipFill>
        <p:spPr bwMode="auto">
          <a:xfrm>
            <a:off x="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519DDE2-2794-3DDE-A86F-487737649205}"/>
              </a:ext>
            </a:extLst>
          </p:cNvPr>
          <p:cNvSpPr txBox="1"/>
          <p:nvPr/>
        </p:nvSpPr>
        <p:spPr>
          <a:xfrm>
            <a:off x="-181156" y="4049508"/>
            <a:ext cx="2855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>
                <a:solidFill>
                  <a:srgbClr val="FFFF00"/>
                </a:solidFill>
              </a:rPr>
              <a:t>Des mains qui donnent </a:t>
            </a:r>
          </a:p>
          <a:p>
            <a:pPr algn="ctr"/>
            <a:r>
              <a:rPr lang="fr-BE" sz="2000" dirty="0">
                <a:solidFill>
                  <a:srgbClr val="FFFF00"/>
                </a:solidFill>
              </a:rPr>
              <a:t>Et qui pardonnent</a:t>
            </a:r>
          </a:p>
          <a:p>
            <a:pPr algn="ctr"/>
            <a:r>
              <a:rPr lang="fr-BE" sz="2000" dirty="0">
                <a:solidFill>
                  <a:srgbClr val="FFFF00"/>
                </a:solidFill>
              </a:rPr>
              <a:t>Main sur le cœur</a:t>
            </a:r>
          </a:p>
          <a:p>
            <a:pPr algn="ctr"/>
            <a:r>
              <a:rPr lang="fr-BE" sz="2000" dirty="0">
                <a:solidFill>
                  <a:srgbClr val="FFFF00"/>
                </a:solidFill>
              </a:rPr>
              <a:t>C’est comme des fleurs</a:t>
            </a:r>
            <a:endParaRPr lang="fr-B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75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76" name="Rectangle 6173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50" name="Picture 6" descr="Une image contenant texte, intérieur&#10;&#10;Description générée automatiquement">
            <a:extLst>
              <a:ext uri="{FF2B5EF4-FFF2-40B4-BE49-F238E27FC236}">
                <a16:creationId xmlns:a16="http://schemas.microsoft.com/office/drawing/2014/main" id="{E8E000FA-1C10-7DA8-53F3-364E86A967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61" b="-3"/>
          <a:stretch/>
        </p:blipFill>
        <p:spPr bwMode="auto">
          <a:xfrm>
            <a:off x="192528" y="171716"/>
            <a:ext cx="3793268" cy="651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EEF10339-E0C7-D82F-0F8F-769764CCB2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r="18383" b="-3"/>
          <a:stretch/>
        </p:blipFill>
        <p:spPr bwMode="auto">
          <a:xfrm>
            <a:off x="4184538" y="171716"/>
            <a:ext cx="3822924" cy="651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F1CC62F9-D62B-9F48-544E-601B332C64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r="16647" b="-3"/>
          <a:stretch/>
        </p:blipFill>
        <p:spPr bwMode="auto">
          <a:xfrm>
            <a:off x="8188032" y="171716"/>
            <a:ext cx="3799007" cy="651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73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00" name="Rectangle 7199">
            <a:extLst>
              <a:ext uri="{FF2B5EF4-FFF2-40B4-BE49-F238E27FC236}">
                <a16:creationId xmlns:a16="http://schemas.microsoft.com/office/drawing/2014/main" id="{E6B869D4-1EEF-4B5F-AD70-79AACBAEE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80" name="Picture 12">
            <a:extLst>
              <a:ext uri="{FF2B5EF4-FFF2-40B4-BE49-F238E27FC236}">
                <a16:creationId xmlns:a16="http://schemas.microsoft.com/office/drawing/2014/main" id="{7E710C63-35E5-4A3E-4692-DDEB449F2D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6" r="1" b="10755"/>
          <a:stretch/>
        </p:blipFill>
        <p:spPr bwMode="auto">
          <a:xfrm>
            <a:off x="-2" y="10"/>
            <a:ext cx="79955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Une image contenant ciel, personne, extérieur, gens&#10;&#10;Description générée automatiquement">
            <a:extLst>
              <a:ext uri="{FF2B5EF4-FFF2-40B4-BE49-F238E27FC236}">
                <a16:creationId xmlns:a16="http://schemas.microsoft.com/office/drawing/2014/main" id="{29F72184-F55A-72AA-BAD7-1C293BD659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2" r="3" b="22092"/>
          <a:stretch/>
        </p:blipFill>
        <p:spPr bwMode="auto">
          <a:xfrm>
            <a:off x="8188032" y="10"/>
            <a:ext cx="4003968" cy="222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ACA01D01-773A-BF59-09D8-470752E2B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72" r="3" b="30198"/>
          <a:stretch/>
        </p:blipFill>
        <p:spPr bwMode="auto">
          <a:xfrm>
            <a:off x="8188029" y="2400472"/>
            <a:ext cx="4003969" cy="205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Une image contenant bâtiment, personne, gens, groupe&#10;&#10;Description générée automatiquement">
            <a:extLst>
              <a:ext uri="{FF2B5EF4-FFF2-40B4-BE49-F238E27FC236}">
                <a16:creationId xmlns:a16="http://schemas.microsoft.com/office/drawing/2014/main" id="{0721273C-32A9-BE96-0CD5-46499C3E42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10" r="3" b="18443"/>
          <a:stretch/>
        </p:blipFill>
        <p:spPr bwMode="auto">
          <a:xfrm>
            <a:off x="8188029" y="4629229"/>
            <a:ext cx="4003969" cy="222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879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2" name="Rectangle 819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Une image contenant bâtiment, personne, extérieur, groupe&#10;&#10;Description générée automatiquement">
            <a:extLst>
              <a:ext uri="{FF2B5EF4-FFF2-40B4-BE49-F238E27FC236}">
                <a16:creationId xmlns:a16="http://schemas.microsoft.com/office/drawing/2014/main" id="{9A5C455F-EA44-DC59-849A-DA1A1B43A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7150" y="457200"/>
            <a:ext cx="44577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670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ne image contenant personne, bâtiment, gens, groupe&#10;&#10;Description générée automatiquement">
            <a:extLst>
              <a:ext uri="{FF2B5EF4-FFF2-40B4-BE49-F238E27FC236}">
                <a16:creationId xmlns:a16="http://schemas.microsoft.com/office/drawing/2014/main" id="{A77DD852-E61B-777B-BD61-5976BAF15F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79" b="1853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Freeform: Shape 9224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220" name="Picture 4" descr="Une image contenant personne, bâtiment, ciel, extérieur&#10;&#10;Description générée automatiquement">
            <a:extLst>
              <a:ext uri="{FF2B5EF4-FFF2-40B4-BE49-F238E27FC236}">
                <a16:creationId xmlns:a16="http://schemas.microsoft.com/office/drawing/2014/main" id="{433C561E-4BC1-1686-62A2-F44D8019B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8"/>
          <a:stretch/>
        </p:blipFill>
        <p:spPr bwMode="auto">
          <a:xfrm>
            <a:off x="5063089" y="1"/>
            <a:ext cx="7128913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593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Grand écran</PresentationFormat>
  <Paragraphs>15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Franklin Gothic Medium</vt:lpstr>
      <vt:lpstr>Thème Office</vt:lpstr>
      <vt:lpstr>Célébration de rentrée Ecole Notre-Dame de Beauraing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Célébration de rentrée Ecole Notre-Dame de Beauraing </dc:title>
  <dc:creator>Olivier Husquin</dc:creator>
  <cp:lastModifiedBy>Olivier Husquin</cp:lastModifiedBy>
  <cp:revision>1</cp:revision>
  <dcterms:created xsi:type="dcterms:W3CDTF">2022-09-22T07:49:46Z</dcterms:created>
  <dcterms:modified xsi:type="dcterms:W3CDTF">2022-09-22T08:49:59Z</dcterms:modified>
</cp:coreProperties>
</file>